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9" r:id="rId1"/>
  </p:sldMasterIdLst>
  <p:notesMasterIdLst>
    <p:notesMasterId r:id="rId36"/>
  </p:notesMasterIdLst>
  <p:sldIdLst>
    <p:sldId id="425" r:id="rId2"/>
    <p:sldId id="557" r:id="rId3"/>
    <p:sldId id="369" r:id="rId4"/>
    <p:sldId id="558" r:id="rId5"/>
    <p:sldId id="559" r:id="rId6"/>
    <p:sldId id="491" r:id="rId7"/>
    <p:sldId id="574" r:id="rId8"/>
    <p:sldId id="560" r:id="rId9"/>
    <p:sldId id="556" r:id="rId10"/>
    <p:sldId id="493" r:id="rId11"/>
    <p:sldId id="550" r:id="rId12"/>
    <p:sldId id="581" r:id="rId13"/>
    <p:sldId id="582" r:id="rId14"/>
    <p:sldId id="580" r:id="rId15"/>
    <p:sldId id="562" r:id="rId16"/>
    <p:sldId id="563" r:id="rId17"/>
    <p:sldId id="564" r:id="rId18"/>
    <p:sldId id="565" r:id="rId19"/>
    <p:sldId id="566" r:id="rId20"/>
    <p:sldId id="583" r:id="rId21"/>
    <p:sldId id="567" r:id="rId22"/>
    <p:sldId id="568" r:id="rId23"/>
    <p:sldId id="569" r:id="rId24"/>
    <p:sldId id="585" r:id="rId25"/>
    <p:sldId id="586" r:id="rId26"/>
    <p:sldId id="587" r:id="rId27"/>
    <p:sldId id="571" r:id="rId28"/>
    <p:sldId id="588" r:id="rId29"/>
    <p:sldId id="589" r:id="rId30"/>
    <p:sldId id="590" r:id="rId31"/>
    <p:sldId id="592" r:id="rId32"/>
    <p:sldId id="593" r:id="rId33"/>
    <p:sldId id="572" r:id="rId34"/>
    <p:sldId id="5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  <a:srgbClr val="FFCCCC"/>
    <a:srgbClr val="EE1697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80261" autoAdjust="0"/>
  </p:normalViewPr>
  <p:slideViewPr>
    <p:cSldViewPr snapToGrid="0">
      <p:cViewPr varScale="1">
        <p:scale>
          <a:sx n="70" d="100"/>
          <a:sy n="70" d="100"/>
        </p:scale>
        <p:origin x="57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A58E-248A-480B-9E71-4CA3A6F702CE}" type="datetimeFigureOut">
              <a:rPr lang="en-US" smtClean="0"/>
              <a:pPr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9376-63E1-42EB-B280-C072772DC2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EB91F-0965-4BF5-820B-020A594F9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77" y="1195058"/>
            <a:ext cx="8791575" cy="31478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Session 2020-21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CSTE-3101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Communication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/>
          <a:srcRect l="20769" t="6050" r="17279" b="7387"/>
          <a:stretch/>
        </p:blipFill>
        <p:spPr>
          <a:xfrm>
            <a:off x="748420" y="76200"/>
            <a:ext cx="1073644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61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605" y="1910280"/>
            <a:ext cx="999744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Quantization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7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605" y="0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Quantization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76127" y="1874067"/>
            <a:ext cx="104748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/>
              <a:t>Quantization is the process in which continuous amplitude (analog) signals is converted into discrete amplitude (digital) signals.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582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605" y="1910280"/>
            <a:ext cx="999744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Quantization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06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742" y="-162963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Continuous Amplitude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4664" t="24613" r="30554" b="15271"/>
          <a:stretch/>
        </p:blipFill>
        <p:spPr>
          <a:xfrm>
            <a:off x="1313742" y="991355"/>
            <a:ext cx="9867288" cy="58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7424" y="0"/>
            <a:ext cx="9997440" cy="1143000"/>
          </a:xfrm>
        </p:spPr>
        <p:txBody>
          <a:bodyPr/>
          <a:lstStyle/>
          <a:p>
            <a:r>
              <a:rPr lang="en-US" dirty="0" smtClean="0"/>
              <a:t>Decision Boundaries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9028" t="23259" r="22328" b="15270"/>
          <a:stretch/>
        </p:blipFill>
        <p:spPr>
          <a:xfrm>
            <a:off x="1358019" y="1143000"/>
            <a:ext cx="10311898" cy="52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1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2829" y="0"/>
            <a:ext cx="9997440" cy="1143000"/>
          </a:xfrm>
        </p:spPr>
        <p:txBody>
          <a:bodyPr/>
          <a:lstStyle/>
          <a:p>
            <a:r>
              <a:rPr lang="en-US" dirty="0" smtClean="0"/>
              <a:t>Quantization Level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8114" t="22176" r="22328" b="14728"/>
          <a:stretch/>
        </p:blipFill>
        <p:spPr>
          <a:xfrm>
            <a:off x="1503961" y="1324069"/>
            <a:ext cx="9846308" cy="50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7657" t="23800" r="22024" b="13645"/>
          <a:stretch/>
        </p:blipFill>
        <p:spPr>
          <a:xfrm>
            <a:off x="0" y="274638"/>
            <a:ext cx="12191999" cy="634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7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7504" t="22176" r="21718" b="15270"/>
          <a:stretch/>
        </p:blipFill>
        <p:spPr>
          <a:xfrm>
            <a:off x="81482" y="274638"/>
            <a:ext cx="12012982" cy="616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2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7352" t="19738" r="20500" b="14729"/>
          <a:stretch/>
        </p:blipFill>
        <p:spPr>
          <a:xfrm>
            <a:off x="90535" y="274638"/>
            <a:ext cx="12003929" cy="65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6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80" t="51312" r="10489" b="27754"/>
          <a:stretch/>
        </p:blipFill>
        <p:spPr>
          <a:xfrm>
            <a:off x="0" y="710336"/>
            <a:ext cx="12168526" cy="18970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62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/>
          <a:srcRect l="19708" t="25286" r="16324" b="16439"/>
          <a:stretch/>
        </p:blipFill>
        <p:spPr>
          <a:xfrm>
            <a:off x="1276537" y="1186004"/>
            <a:ext cx="10718339" cy="5595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16360" y="0"/>
                <a:ext cx="552433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60" y="0"/>
                <a:ext cx="5524333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87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1718468" y="0"/>
                <a:ext cx="999744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∆=</m:t>
                    </m:r>
                  </m:oMath>
                </a14:m>
                <a:r>
                  <a:rPr lang="en-US" dirty="0" smtClean="0"/>
                  <a:t>Step size or </a:t>
                </a:r>
                <a:r>
                  <a:rPr lang="en-US" dirty="0" smtClean="0"/>
                  <a:t>Resolution</a:t>
                </a:r>
                <a:endParaRPr lang="en-US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18468" y="0"/>
                <a:ext cx="9997440" cy="1143000"/>
              </a:xfrm>
              <a:blipFill rotWithShape="0"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 rotWithShape="1">
          <a:blip r:embed="rId3"/>
          <a:srcRect l="18266" t="22718" r="22428" b="16083"/>
          <a:stretch/>
        </p:blipFill>
        <p:spPr>
          <a:xfrm>
            <a:off x="347048" y="1143000"/>
            <a:ext cx="1152409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9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7656" t="20009" r="23307" b="9855"/>
          <a:stretch/>
        </p:blipFill>
        <p:spPr>
          <a:xfrm>
            <a:off x="742384" y="1033553"/>
            <a:ext cx="10809838" cy="5824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75842" y="0"/>
                <a:ext cx="2070631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42" y="0"/>
                <a:ext cx="2070631" cy="1033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684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18114" t="17843" r="22328" b="12264"/>
          <a:stretch/>
        </p:blipFill>
        <p:spPr>
          <a:xfrm>
            <a:off x="1210146" y="1095827"/>
            <a:ext cx="10755517" cy="5753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316" y="0"/>
                <a:ext cx="5108771" cy="108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16" y="0"/>
                <a:ext cx="5108771" cy="10849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24666" y="43763"/>
                <a:ext cx="4740997" cy="85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 smtClean="0"/>
                  <a:t>= peak to peak value</a:t>
                </a:r>
              </a:p>
              <a:p>
                <a:r>
                  <a:rPr lang="en-US" sz="2400" dirty="0" smtClean="0"/>
                  <a:t>L= no. of quantization level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66" y="43763"/>
                <a:ext cx="4740997" cy="859531"/>
              </a:xfrm>
              <a:prstGeom prst="rect">
                <a:avLst/>
              </a:prstGeom>
              <a:blipFill rotWithShape="0">
                <a:blip r:embed="rId4"/>
                <a:stretch>
                  <a:fillRect l="-1928" t="-5674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107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4722" y="1868048"/>
            <a:ext cx="9997440" cy="1143000"/>
          </a:xfrm>
        </p:spPr>
        <p:txBody>
          <a:bodyPr/>
          <a:lstStyle/>
          <a:p>
            <a:pPr algn="ctr"/>
            <a:r>
              <a:rPr lang="en-US" dirty="0" smtClean="0"/>
              <a:t>Quantization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48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16615" y="0"/>
            <a:ext cx="9997440" cy="1143000"/>
          </a:xfrm>
        </p:spPr>
        <p:txBody>
          <a:bodyPr/>
          <a:lstStyle/>
          <a:p>
            <a:r>
              <a:rPr lang="en-US" dirty="0" smtClean="0"/>
              <a:t>Quantization Error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34310" y="1729212"/>
            <a:ext cx="10570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/>
              <a:t>The difference between an input and output of a </a:t>
            </a:r>
            <a:r>
              <a:rPr lang="en-US" sz="3600" dirty="0" err="1" smtClean="0"/>
              <a:t>quantizer</a:t>
            </a:r>
            <a:r>
              <a:rPr lang="en-US" sz="3600" dirty="0" smtClean="0"/>
              <a:t> is known as quantization error.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8862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84" t="22647" b="12289"/>
          <a:stretch/>
        </p:blipFill>
        <p:spPr>
          <a:xfrm>
            <a:off x="0" y="410440"/>
            <a:ext cx="12214128" cy="57985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09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9484" t="24613" r="23243" b="16083"/>
          <a:stretch/>
        </p:blipFill>
        <p:spPr>
          <a:xfrm>
            <a:off x="1629623" y="1973655"/>
            <a:ext cx="9460873" cy="4808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40668" y="0"/>
                <a:ext cx="5203219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𝑞𝑢𝑎𝑛𝑡𝑖𝑧𝑎𝑡𝑖𝑜𝑛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668" y="0"/>
                <a:ext cx="5203219" cy="9219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33161" y="396886"/>
                <a:ext cx="4761303" cy="1237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𝑞𝑢𝑎𝑛𝑡𝑖𝑧𝑎𝑡𝑖𝑜𝑛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61" y="396886"/>
                <a:ext cx="4761303" cy="12375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697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087" y="1840887"/>
            <a:ext cx="9997440" cy="1143000"/>
          </a:xfrm>
        </p:spPr>
        <p:txBody>
          <a:bodyPr/>
          <a:lstStyle/>
          <a:p>
            <a:pPr algn="ctr"/>
            <a:r>
              <a:rPr lang="en-US" dirty="0" smtClean="0"/>
              <a:t>PCM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1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/>
          <a:srcRect l="18435" t="14726" r="15582" b="14552"/>
          <a:stretch/>
        </p:blipFill>
        <p:spPr>
          <a:xfrm>
            <a:off x="0" y="0"/>
            <a:ext cx="12191999" cy="67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4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464" y="139893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dirty="0" smtClean="0">
                <a:latin typeface="+mj-lt"/>
                <a:ea typeface="+mj-ea"/>
                <a:cs typeface="+mj-cs"/>
              </a:rPr>
              <a:t>Sampling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2441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24" y="1750352"/>
            <a:ext cx="9997440" cy="1143000"/>
          </a:xfrm>
        </p:spPr>
        <p:txBody>
          <a:bodyPr/>
          <a:lstStyle/>
          <a:p>
            <a:pPr algn="ctr"/>
            <a:r>
              <a:rPr lang="en-US" dirty="0" smtClean="0"/>
              <a:t>Block Diagram of PCM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1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/>
          <a:srcRect l="11222" t="21138" r="13141" b="33035"/>
          <a:stretch/>
        </p:blipFill>
        <p:spPr>
          <a:xfrm>
            <a:off x="0" y="446653"/>
            <a:ext cx="12192000" cy="48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86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24" y="1750352"/>
            <a:ext cx="999744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effectLst/>
              </a:rPr>
              <a:t>Instead of Antenna PCM technique use </a:t>
            </a:r>
            <a:r>
              <a:rPr lang="en-US" sz="2800" dirty="0" smtClean="0">
                <a:solidFill>
                  <a:schemeClr val="tx1"/>
                </a:solidFill>
                <a:effectLst/>
              </a:rPr>
              <a:t>Wire to transmit digital data.</a:t>
            </a:r>
            <a:endParaRPr lang="en-US" sz="2800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0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/>
          <a:srcRect l="11328" t="21892" r="14096" b="8707"/>
          <a:stretch/>
        </p:blipFill>
        <p:spPr>
          <a:xfrm>
            <a:off x="0" y="117694"/>
            <a:ext cx="12192000" cy="66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1259" t="15135" r="13494" b="9584"/>
          <a:stretch/>
        </p:blipFill>
        <p:spPr>
          <a:xfrm>
            <a:off x="253497" y="-1"/>
            <a:ext cx="1175743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5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7" b="8879"/>
          <a:stretch/>
        </p:blipFill>
        <p:spPr>
          <a:xfrm rot="10800000">
            <a:off x="0" y="615632"/>
            <a:ext cx="12094464" cy="3472671"/>
          </a:xfrm>
        </p:spPr>
      </p:pic>
    </p:spTree>
    <p:extLst>
      <p:ext uri="{BB962C8B-B14F-4D97-AF65-F5344CB8AC3E}">
        <p14:creationId xmlns:p14="http://schemas.microsoft.com/office/powerpoint/2010/main" val="4184780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27983" t="31510" r="29478"/>
          <a:stretch/>
        </p:blipFill>
        <p:spPr>
          <a:xfrm>
            <a:off x="1267485" y="0"/>
            <a:ext cx="9225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8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562" y="-340998"/>
            <a:ext cx="9997440" cy="1143000"/>
          </a:xfrm>
        </p:spPr>
        <p:txBody>
          <a:bodyPr/>
          <a:lstStyle/>
          <a:p>
            <a:r>
              <a:rPr lang="en-US" dirty="0" smtClean="0"/>
              <a:t>Sampling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15067" t="5387" r="4049" b="22040"/>
          <a:stretch/>
        </p:blipFill>
        <p:spPr>
          <a:xfrm>
            <a:off x="371202" y="802003"/>
            <a:ext cx="11585418" cy="605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6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022" y="-241409"/>
            <a:ext cx="9997440" cy="1143000"/>
          </a:xfrm>
        </p:spPr>
        <p:txBody>
          <a:bodyPr/>
          <a:lstStyle/>
          <a:p>
            <a:r>
              <a:rPr lang="en-US" dirty="0" smtClean="0"/>
              <a:t>Sampling Frequency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63" t="8314" r="16218" b="23416"/>
          <a:stretch/>
        </p:blipFill>
        <p:spPr>
          <a:xfrm>
            <a:off x="1330859" y="868512"/>
            <a:ext cx="10390603" cy="59894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643" t="7282" r="3745" b="22582"/>
          <a:stretch/>
        </p:blipFill>
        <p:spPr>
          <a:xfrm>
            <a:off x="90536" y="274638"/>
            <a:ext cx="12003928" cy="60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3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118" y="-196142"/>
            <a:ext cx="9997440" cy="1143000"/>
          </a:xfrm>
        </p:spPr>
        <p:txBody>
          <a:bodyPr/>
          <a:lstStyle/>
          <a:p>
            <a:r>
              <a:rPr lang="en-US" dirty="0" smtClean="0"/>
              <a:t>Sampling theorem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r="2963" b="20274"/>
          <a:stretch/>
        </p:blipFill>
        <p:spPr>
          <a:xfrm rot="10800000">
            <a:off x="-10208" y="823864"/>
            <a:ext cx="12155925" cy="5481686"/>
          </a:xfrm>
        </p:spPr>
      </p:pic>
    </p:spTree>
    <p:extLst>
      <p:ext uri="{BB962C8B-B14F-4D97-AF65-F5344CB8AC3E}">
        <p14:creationId xmlns:p14="http://schemas.microsoft.com/office/powerpoint/2010/main" val="1864831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9101</TotalTime>
  <Words>132</Words>
  <Application>Microsoft Office PowerPoint</Application>
  <PresentationFormat>Widescreen</PresentationFormat>
  <Paragraphs>61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Cambria Math</vt:lpstr>
      <vt:lpstr>Gill Sans MT</vt:lpstr>
      <vt:lpstr>Verdana</vt:lpstr>
      <vt:lpstr>Wingdings 2</vt:lpstr>
      <vt:lpstr>Solstice</vt:lpstr>
      <vt:lpstr> Session 2020-21  CSTE-3101  Communication Engineering</vt:lpstr>
      <vt:lpstr>PowerPoint Presentation</vt:lpstr>
      <vt:lpstr>PowerPoint Presentation</vt:lpstr>
      <vt:lpstr>PowerPoint Presentation</vt:lpstr>
      <vt:lpstr>PowerPoint Presentation</vt:lpstr>
      <vt:lpstr>Sampling Procedure</vt:lpstr>
      <vt:lpstr>Sampling Frequency</vt:lpstr>
      <vt:lpstr>PowerPoint Presentation</vt:lpstr>
      <vt:lpstr>Sampling theorem</vt:lpstr>
      <vt:lpstr>PowerPoint Presentation</vt:lpstr>
      <vt:lpstr>Quantization</vt:lpstr>
      <vt:lpstr>Quantization</vt:lpstr>
      <vt:lpstr>Quantization Process</vt:lpstr>
      <vt:lpstr>Continuous Amplitude Signal</vt:lpstr>
      <vt:lpstr>Decision Boundaries</vt:lpstr>
      <vt:lpstr>Quantization Level</vt:lpstr>
      <vt:lpstr>PowerPoint Presentation</vt:lpstr>
      <vt:lpstr>PowerPoint Presentation</vt:lpstr>
      <vt:lpstr>PowerPoint Presentation</vt:lpstr>
      <vt:lpstr>PowerPoint Presentation</vt:lpstr>
      <vt:lpstr>∆=Step size or Resolution</vt:lpstr>
      <vt:lpstr>PowerPoint Presentation</vt:lpstr>
      <vt:lpstr>PowerPoint Presentation</vt:lpstr>
      <vt:lpstr>Quantization Error</vt:lpstr>
      <vt:lpstr>Quantization Error</vt:lpstr>
      <vt:lpstr>PowerPoint Presentation</vt:lpstr>
      <vt:lpstr>PowerPoint Presentation</vt:lpstr>
      <vt:lpstr>PCM</vt:lpstr>
      <vt:lpstr>PowerPoint Presentation</vt:lpstr>
      <vt:lpstr>Block Diagram of PCM</vt:lpstr>
      <vt:lpstr>PowerPoint Presentation</vt:lpstr>
      <vt:lpstr>Instead of Antenna PCM technique use Wire to transmit digital data.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</dc:creator>
  <cp:lastModifiedBy>Dr. Nahid akter</cp:lastModifiedBy>
  <cp:revision>742</cp:revision>
  <dcterms:created xsi:type="dcterms:W3CDTF">2015-03-05T10:33:53Z</dcterms:created>
  <dcterms:modified xsi:type="dcterms:W3CDTF">2024-09-25T16:34:21Z</dcterms:modified>
</cp:coreProperties>
</file>